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84" r:id="rId13"/>
    <p:sldId id="282" r:id="rId14"/>
    <p:sldId id="258" r:id="rId15"/>
    <p:sldId id="260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3" r:id="rId3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title>
      <c:tx>
        <c:rich>
          <a:bodyPr rot="0"/>
          <a:lstStyle/>
          <a:p>
            <a:pPr>
              <a:defRPr sz="1862" b="0" strike="noStrike" spc="-1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lang="en-US" sz="1862" b="0" strike="noStrike" spc="-1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dPt>
            <c:idx val="0"/>
            <c:bubble3D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bubble3D val="0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Pos val="bestFit"/>
            <c:showLegendKey val="0"/>
            <c:showVal val="0"/>
            <c:showCatName val="0"/>
            <c:showSerName val="0"/>
            <c:showPercent val="0"/>
            <c:showBubbleSize val="1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Non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Arial"/>
              <a:ea typeface="DejaVu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title>
      <c:tx>
        <c:rich>
          <a:bodyPr rot="0"/>
          <a:lstStyle/>
          <a:p>
            <a:pPr>
              <a:defRPr sz="1862" b="0" strike="noStrike" spc="-1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lang="en-US" sz="1862" b="0" strike="noStrike" spc="-1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dPt>
            <c:idx val="0"/>
            <c:bubble3D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bubble3D val="0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Pos val="bestFit"/>
            <c:showLegendKey val="0"/>
            <c:showVal val="0"/>
            <c:showCatName val="0"/>
            <c:showSerName val="0"/>
            <c:showPercent val="0"/>
            <c:showBubbleSize val="1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NonCyberbullied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301580872703412"/>
          <c:y val="0.88051131889763801"/>
          <c:w val="0.45100492125984298"/>
          <c:h val="6.0113681102362197E-2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Arial"/>
              <a:ea typeface="DejaVu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0"/>
            <a:ext cx="9136800" cy="519084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2"/>
          <p:cNvSpPr/>
          <p:nvPr/>
        </p:nvSpPr>
        <p:spPr>
          <a:xfrm>
            <a:off x="181080" y="5142240"/>
            <a:ext cx="2966400" cy="19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295520" y="5308200"/>
            <a:ext cx="2666880" cy="17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Amer, Dr.Ammar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150720" y="4164840"/>
            <a:ext cx="598248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84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1440" cy="1150560"/>
          </a:xfrm>
          <a:prstGeom prst="rect">
            <a:avLst/>
          </a:prstGeom>
          <a:ln>
            <a:noFill/>
          </a:ln>
        </p:spPr>
      </p:pic>
      <p:sp>
        <p:nvSpPr>
          <p:cNvPr id="385" name="CustomShape 5"/>
          <p:cNvSpPr/>
          <p:nvPr/>
        </p:nvSpPr>
        <p:spPr>
          <a:xfrm>
            <a:off x="5527800" y="1357920"/>
            <a:ext cx="2409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2F2F2"/>
                </a:solidFill>
                <a:latin typeface="Arial"/>
                <a:ea typeface="DejaVu Sans"/>
              </a:rPr>
              <a:t>ايذاء الاخرين لفظيآ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344"/>
          <p:cNvPicPr/>
          <p:nvPr/>
        </p:nvPicPr>
        <p:blipFill>
          <a:blip r:embed="rId2"/>
          <a:stretch/>
        </p:blipFill>
        <p:spPr>
          <a:xfrm>
            <a:off x="0" y="1188720"/>
            <a:ext cx="9142920" cy="5612760"/>
          </a:xfrm>
          <a:prstGeom prst="rect">
            <a:avLst/>
          </a:prstGeom>
          <a:ln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Observer Design Pattern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0" y="1064160"/>
            <a:ext cx="4754160" cy="1495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0" y="2560320"/>
            <a:ext cx="1919880" cy="2011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5761080" y="1097280"/>
            <a:ext cx="3382200" cy="338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349"/>
          <p:cNvPicPr/>
          <p:nvPr/>
        </p:nvPicPr>
        <p:blipFill>
          <a:blip r:embed="rId2"/>
          <a:stretch/>
        </p:blipFill>
        <p:spPr>
          <a:xfrm>
            <a:off x="2011680" y="2194560"/>
            <a:ext cx="4891320" cy="42588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Strategy Design Pattern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548640" y="1645920"/>
            <a:ext cx="3291120" cy="2285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icture 352"/>
          <p:cNvPicPr/>
          <p:nvPr/>
        </p:nvPicPr>
        <p:blipFill>
          <a:blip r:embed="rId2"/>
          <a:stretch/>
        </p:blipFill>
        <p:spPr>
          <a:xfrm>
            <a:off x="16560" y="2525040"/>
            <a:ext cx="9142920" cy="181476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Facade Design Pattern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"/>
          <p:cNvPicPr/>
          <p:nvPr/>
        </p:nvPicPr>
        <p:blipFill>
          <a:blip r:embed="rId2"/>
          <a:stretch/>
        </p:blipFill>
        <p:spPr>
          <a:xfrm>
            <a:off x="9936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6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7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5840" cy="4111920"/>
          </a:xfrm>
          <a:prstGeom prst="rect">
            <a:avLst/>
          </a:prstGeom>
          <a:ln>
            <a:noFill/>
          </a:ln>
        </p:spPr>
      </p:pic>
      <p:pic>
        <p:nvPicPr>
          <p:cNvPr id="428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5840" cy="411192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30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0960" cy="3479760"/>
          </a:xfrm>
          <a:prstGeom prst="rect">
            <a:avLst/>
          </a:prstGeom>
          <a:ln>
            <a:noFill/>
          </a:ln>
        </p:spPr>
      </p:pic>
      <p:pic>
        <p:nvPicPr>
          <p:cNvPr id="431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0000"/>
                </a:solidFill>
                <a:latin typeface="Arial"/>
                <a:ea typeface="DejaVu Sans"/>
              </a:rPr>
              <a:t>Design Rationale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20000"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Bag of words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Bag of word models don’t respect semantics of the word.</a:t>
            </a:r>
            <a:endParaRPr lang="en-US" sz="1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KNN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must compute the distance and sort all the training data at each prediction, which can be slow if there are a large number of training examples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it is robust to noisy data.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Skip gram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Failed to identify the combined word phrases and the different meanings of the same word because it is represented with one vector. Also Failed to identify the combined word phrases.</a:t>
            </a:r>
            <a:endParaRPr lang="en-US" sz="18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N-gram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it can only interpret unseen instances with respect to learned training data. That is, if a classifier learned from the instances 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'today was a good day'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and 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'that is a ridiculous thing to say'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it is unable to say much about the instance 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'i love this song!'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since the features are 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'today', 'was', 'a', 'good', 'day', 'that', 'is', 'ridiculous', 'thing', 'to', 'say'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What we have used</a:t>
            </a:r>
          </a:p>
        </p:txBody>
      </p:sp>
      <p:sp>
        <p:nvSpPr>
          <p:cNvPr id="435" name="TextShape 2"/>
          <p:cNvSpPr txBox="1"/>
          <p:nvPr/>
        </p:nvSpPr>
        <p:spPr>
          <a:xfrm>
            <a:off x="304920" y="304812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0000"/>
                </a:solidFill>
                <a:latin typeface="Arial"/>
              </a:rPr>
              <a:t>TFIDF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Arial"/>
              </a:rPr>
              <a:t>Construct weight Vector for the sentence based of the fitted Vocabulary from the dataset</a:t>
            </a:r>
            <a:endParaRPr lang="en-US" sz="1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0000"/>
                </a:solidFill>
                <a:latin typeface="Arial"/>
              </a:rPr>
              <a:t>Sentiment analysis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Arial"/>
              </a:rPr>
              <a:t>Calculate the Total Polarity of the Sentence</a:t>
            </a:r>
            <a:endParaRPr lang="en-US" sz="1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0000"/>
                </a:solidFill>
                <a:latin typeface="Arial"/>
              </a:rPr>
              <a:t>SVM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Arial"/>
              </a:rPr>
              <a:t>Used to classify the Messages received from the Social Media</a:t>
            </a:r>
            <a:r>
              <a:t/>
            </a:r>
            <a:br/>
            <a:r>
              <a:rPr lang="en-US" sz="1800" b="0" strike="noStrike" spc="-1">
                <a:solidFill>
                  <a:srgbClr val="FF0000"/>
                </a:solidFill>
                <a:latin typeface="Arial"/>
              </a:rPr>
              <a:t>Recieves the vector Resulted from TF-IDF and the polarities from the Sentiment analysis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3"/>
          <p:cNvPicPr/>
          <p:nvPr/>
        </p:nvPicPr>
        <p:blipFill>
          <a:blip r:embed="rId2"/>
          <a:stretch/>
        </p:blipFill>
        <p:spPr>
          <a:xfrm>
            <a:off x="0" y="1523880"/>
            <a:ext cx="9142920" cy="505404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685800" y="380880"/>
            <a:ext cx="6933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Sequence diagram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Sequence diagram</a:t>
            </a:r>
            <a:r>
              <a:t/>
            </a:r>
            <a:br/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Picture 3"/>
          <p:cNvPicPr/>
          <p:nvPr/>
        </p:nvPicPr>
        <p:blipFill>
          <a:blip r:embed="rId2"/>
          <a:stretch/>
        </p:blipFill>
        <p:spPr>
          <a:xfrm>
            <a:off x="0" y="1565280"/>
            <a:ext cx="9143640" cy="49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457080" y="159480"/>
            <a:ext cx="2054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41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73600"/>
            <a:ext cx="8227800" cy="20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228600" indent="-2271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/>
          <p:cNvPicPr/>
          <p:nvPr/>
        </p:nvPicPr>
        <p:blipFill>
          <a:blip r:embed="rId2"/>
          <a:stretch/>
        </p:blipFill>
        <p:spPr>
          <a:xfrm>
            <a:off x="5500440" y="4229280"/>
            <a:ext cx="3647520" cy="2622960"/>
          </a:xfrm>
          <a:prstGeom prst="rect">
            <a:avLst/>
          </a:prstGeom>
          <a:ln>
            <a:noFill/>
          </a:ln>
        </p:spPr>
      </p:pic>
      <p:pic>
        <p:nvPicPr>
          <p:cNvPr id="387" name="Picture 4"/>
          <p:cNvPicPr/>
          <p:nvPr/>
        </p:nvPicPr>
        <p:blipFill>
          <a:blip r:embed="rId3"/>
          <a:stretch/>
        </p:blipFill>
        <p:spPr>
          <a:xfrm>
            <a:off x="10800" y="4254120"/>
            <a:ext cx="3445200" cy="263448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3456360" y="5572800"/>
            <a:ext cx="2044080" cy="436680"/>
          </a:xfrm>
          <a:prstGeom prst="rightArrow">
            <a:avLst>
              <a:gd name="adj1" fmla="val 50000"/>
              <a:gd name="adj2" fmla="val 50000"/>
            </a:avLst>
          </a:prstGeom>
          <a:ln w="57240"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9" name="CustomShape 2"/>
          <p:cNvSpPr/>
          <p:nvPr/>
        </p:nvSpPr>
        <p:spPr>
          <a:xfrm>
            <a:off x="5760" y="817920"/>
            <a:ext cx="9151560" cy="155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 Use superior strength or influence to intimidate someone</a:t>
            </a:r>
            <a:endParaRPr lang="en-US" sz="2400" b="0" strike="noStrike" spc="-1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 Cyberbullying has been manifesting our youth for quite some time, due to them being involved in one form of social media communication or another.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680" y="72000"/>
            <a:ext cx="296352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160560" y="3909600"/>
            <a:ext cx="264816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Real life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5975640" y="3868920"/>
            <a:ext cx="269748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The Internet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1080" y="2399400"/>
            <a:ext cx="296712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Our Scope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94" name="CustomShape 7"/>
          <p:cNvSpPr/>
          <p:nvPr/>
        </p:nvSpPr>
        <p:spPr>
          <a:xfrm>
            <a:off x="9720" y="3078360"/>
            <a:ext cx="9122040" cy="82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Social Media platforms will benefit from our software as cyberbullying rates will drop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85800" y="30492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46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456840" y="323856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571680" indent="-570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377440" y="274320"/>
            <a:ext cx="46990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49" name="Picture 282"/>
          <p:cNvPicPr/>
          <p:nvPr/>
        </p:nvPicPr>
        <p:blipFill>
          <a:blip r:embed="rId2"/>
          <a:stretch/>
        </p:blipFill>
        <p:spPr>
          <a:xfrm>
            <a:off x="385200" y="1286280"/>
            <a:ext cx="8351280" cy="5562000"/>
          </a:xfrm>
          <a:prstGeom prst="rect">
            <a:avLst/>
          </a:prstGeom>
          <a:ln>
            <a:noFill/>
          </a:ln>
        </p:spPr>
      </p:pic>
      <p:pic>
        <p:nvPicPr>
          <p:cNvPr id="450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4404600" y="6035040"/>
            <a:ext cx="3275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Self Learning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2834640" y="-92160"/>
            <a:ext cx="357840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53" name="Picture 2"/>
          <p:cNvPicPr/>
          <p:nvPr/>
        </p:nvPicPr>
        <p:blipFill>
          <a:blip r:embed="rId2"/>
          <a:stretch/>
        </p:blipFill>
        <p:spPr>
          <a:xfrm>
            <a:off x="0" y="603000"/>
            <a:ext cx="9142560" cy="62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F497D"/>
                </a:solidFill>
                <a:latin typeface="Arial"/>
                <a:ea typeface="DejaVu Sans"/>
              </a:rPr>
              <a:t>System Overview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55" name="Picture 3"/>
          <p:cNvPicPr/>
          <p:nvPr/>
        </p:nvPicPr>
        <p:blipFill>
          <a:blip r:embed="rId2"/>
          <a:stretch/>
        </p:blipFill>
        <p:spPr>
          <a:xfrm>
            <a:off x="0" y="1673760"/>
            <a:ext cx="9142920" cy="4422240"/>
          </a:xfrm>
          <a:prstGeom prst="rect">
            <a:avLst/>
          </a:prstGeom>
          <a:ln>
            <a:noFill/>
          </a:ln>
        </p:spPr>
      </p:pic>
      <p:pic>
        <p:nvPicPr>
          <p:cNvPr id="456" name="Picture 4"/>
          <p:cNvPicPr/>
          <p:nvPr/>
        </p:nvPicPr>
        <p:blipFill>
          <a:blip r:embed="rId3"/>
          <a:stretch/>
        </p:blipFill>
        <p:spPr>
          <a:xfrm>
            <a:off x="7439760" y="3535560"/>
            <a:ext cx="1245600" cy="537480"/>
          </a:xfrm>
          <a:prstGeom prst="rect">
            <a:avLst/>
          </a:prstGeom>
          <a:ln>
            <a:noFill/>
          </a:ln>
        </p:spPr>
      </p:pic>
      <p:pic>
        <p:nvPicPr>
          <p:cNvPr id="457" name="Picture 5"/>
          <p:cNvPicPr/>
          <p:nvPr/>
        </p:nvPicPr>
        <p:blipFill>
          <a:blip r:embed="rId4"/>
          <a:stretch/>
        </p:blipFill>
        <p:spPr>
          <a:xfrm>
            <a:off x="7589880" y="1953360"/>
            <a:ext cx="945720" cy="609840"/>
          </a:xfrm>
          <a:prstGeom prst="rect">
            <a:avLst/>
          </a:prstGeom>
          <a:ln>
            <a:noFill/>
          </a:ln>
        </p:spPr>
      </p:pic>
      <p:pic>
        <p:nvPicPr>
          <p:cNvPr id="458" name="Picture 7"/>
          <p:cNvPicPr/>
          <p:nvPr/>
        </p:nvPicPr>
        <p:blipFill>
          <a:blip r:embed="rId5"/>
          <a:stretch/>
        </p:blipFill>
        <p:spPr>
          <a:xfrm>
            <a:off x="7439760" y="2781000"/>
            <a:ext cx="1208880" cy="57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731520" y="346320"/>
            <a:ext cx="602028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460" name="Group 2"/>
          <p:cNvGrpSpPr/>
          <p:nvPr/>
        </p:nvGrpSpPr>
        <p:grpSpPr>
          <a:xfrm>
            <a:off x="-90360" y="1737360"/>
            <a:ext cx="3014280" cy="4130280"/>
            <a:chOff x="-90360" y="1737360"/>
            <a:chExt cx="3014280" cy="4130280"/>
          </a:xfrm>
        </p:grpSpPr>
        <p:sp>
          <p:nvSpPr>
            <p:cNvPr id="461" name="CustomShape 3"/>
            <p:cNvSpPr/>
            <p:nvPr/>
          </p:nvSpPr>
          <p:spPr>
            <a:xfrm>
              <a:off x="220320" y="1737360"/>
              <a:ext cx="16657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2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1440" cy="106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3" name="CustomShape 4"/>
            <p:cNvSpPr/>
            <p:nvPr/>
          </p:nvSpPr>
          <p:spPr>
            <a:xfrm flipH="1">
              <a:off x="1049040" y="4253400"/>
              <a:ext cx="2160" cy="839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5"/>
            <p:cNvSpPr/>
            <p:nvPr/>
          </p:nvSpPr>
          <p:spPr>
            <a:xfrm>
              <a:off x="-90360" y="5229720"/>
              <a:ext cx="231084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65" name="CustomShape 6"/>
            <p:cNvSpPr/>
            <p:nvPr/>
          </p:nvSpPr>
          <p:spPr>
            <a:xfrm>
              <a:off x="613080" y="3791880"/>
              <a:ext cx="23108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466" name="Group 7"/>
          <p:cNvGrpSpPr/>
          <p:nvPr/>
        </p:nvGrpSpPr>
        <p:grpSpPr>
          <a:xfrm>
            <a:off x="3230640" y="1757520"/>
            <a:ext cx="2801880" cy="4317120"/>
            <a:chOff x="3230640" y="1757520"/>
            <a:chExt cx="2801880" cy="4317120"/>
          </a:xfrm>
        </p:grpSpPr>
        <p:sp>
          <p:nvSpPr>
            <p:cNvPr id="467" name="CustomShape 8"/>
            <p:cNvSpPr/>
            <p:nvPr/>
          </p:nvSpPr>
          <p:spPr>
            <a:xfrm>
              <a:off x="3435120" y="1757520"/>
              <a:ext cx="169128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8" name="Picture 4"/>
            <p:cNvPicPr/>
            <p:nvPr/>
          </p:nvPicPr>
          <p:blipFill>
            <a:blip r:embed="rId3"/>
            <a:stretch/>
          </p:blipFill>
          <p:spPr>
            <a:xfrm>
              <a:off x="3853440" y="2253600"/>
              <a:ext cx="85428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9" name="CustomShape 9"/>
            <p:cNvSpPr/>
            <p:nvPr/>
          </p:nvSpPr>
          <p:spPr>
            <a:xfrm flipH="1">
              <a:off x="4338360" y="4417560"/>
              <a:ext cx="2160" cy="839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CustomShape 10"/>
            <p:cNvSpPr/>
            <p:nvPr/>
          </p:nvSpPr>
          <p:spPr>
            <a:xfrm>
              <a:off x="3230640" y="5436720"/>
              <a:ext cx="234648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1" name="CustomShape 11"/>
            <p:cNvSpPr/>
            <p:nvPr/>
          </p:nvSpPr>
          <p:spPr>
            <a:xfrm>
              <a:off x="3686040" y="3956040"/>
              <a:ext cx="234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472" name="Group 12"/>
          <p:cNvGrpSpPr/>
          <p:nvPr/>
        </p:nvGrpSpPr>
        <p:grpSpPr>
          <a:xfrm>
            <a:off x="6309360" y="1743480"/>
            <a:ext cx="2997720" cy="3740760"/>
            <a:chOff x="6309360" y="1743480"/>
            <a:chExt cx="2997720" cy="3740760"/>
          </a:xfrm>
        </p:grpSpPr>
        <p:sp>
          <p:nvSpPr>
            <p:cNvPr id="473" name="CustomShape 13"/>
            <p:cNvSpPr/>
            <p:nvPr/>
          </p:nvSpPr>
          <p:spPr>
            <a:xfrm>
              <a:off x="6535080" y="1743480"/>
              <a:ext cx="1739520" cy="19897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74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1680" cy="868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5" name="CustomShape 14"/>
            <p:cNvSpPr/>
            <p:nvPr/>
          </p:nvSpPr>
          <p:spPr>
            <a:xfrm flipH="1">
              <a:off x="7463880" y="4201920"/>
              <a:ext cx="2160" cy="839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15"/>
            <p:cNvSpPr/>
            <p:nvPr/>
          </p:nvSpPr>
          <p:spPr>
            <a:xfrm>
              <a:off x="6894360" y="5120640"/>
              <a:ext cx="2412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7" name="CustomShape 16"/>
            <p:cNvSpPr/>
            <p:nvPr/>
          </p:nvSpPr>
          <p:spPr>
            <a:xfrm>
              <a:off x="6309360" y="3740400"/>
              <a:ext cx="26938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478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2320" cy="123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480" name="Chart 6"/>
          <p:cNvGraphicFramePr/>
          <p:nvPr/>
        </p:nvGraphicFramePr>
        <p:xfrm>
          <a:off x="-14130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1" name="Chart 10"/>
          <p:cNvGraphicFramePr/>
          <p:nvPr/>
        </p:nvGraphicFramePr>
        <p:xfrm>
          <a:off x="3241800" y="185436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4" name="Picture 3"/>
          <p:cNvPicPr/>
          <p:nvPr/>
        </p:nvPicPr>
        <p:blipFill>
          <a:blip r:embed="rId2"/>
          <a:stretch/>
        </p:blipFill>
        <p:spPr>
          <a:xfrm>
            <a:off x="457200" y="1604520"/>
            <a:ext cx="8123400" cy="41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486" name="Table 2"/>
          <p:cNvGraphicFramePr/>
          <p:nvPr/>
        </p:nvGraphicFramePr>
        <p:xfrm>
          <a:off x="628560" y="1376640"/>
          <a:ext cx="7886520" cy="45842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43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02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87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92" name="Picture 3"/>
          <p:cNvPicPr/>
          <p:nvPr/>
        </p:nvPicPr>
        <p:blipFill>
          <a:blip r:embed="rId2"/>
          <a:stretch/>
        </p:blipFill>
        <p:spPr>
          <a:xfrm>
            <a:off x="-360" y="1604520"/>
            <a:ext cx="9142560" cy="487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94" name="Picture 3"/>
          <p:cNvPicPr/>
          <p:nvPr/>
        </p:nvPicPr>
        <p:blipFill>
          <a:blip r:embed="rId2"/>
          <a:stretch/>
        </p:blipFill>
        <p:spPr>
          <a:xfrm>
            <a:off x="347760" y="1688760"/>
            <a:ext cx="8037000" cy="386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88360" cy="6764040"/>
          </a:xfrm>
          <a:prstGeom prst="rect">
            <a:avLst/>
          </a:prstGeom>
          <a:ln>
            <a:noFill/>
          </a:ln>
        </p:spPr>
      </p:pic>
      <p:sp>
        <p:nvSpPr>
          <p:cNvPr id="489" name="CustomShape 1"/>
          <p:cNvSpPr/>
          <p:nvPr/>
        </p:nvSpPr>
        <p:spPr>
          <a:xfrm>
            <a:off x="2504520" y="304920"/>
            <a:ext cx="411264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90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13856" y="15851"/>
            <a:ext cx="9130144" cy="8223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000000"/>
                </a:solidFill>
                <a:latin typeface="Arial"/>
              </a:rPr>
              <a:t>	System </a:t>
            </a:r>
            <a:r>
              <a:rPr lang="en-US" sz="4000" b="1" strike="noStrike" spc="-1" dirty="0">
                <a:solidFill>
                  <a:srgbClr val="000000"/>
                </a:solidFill>
                <a:latin typeface="Arial"/>
              </a:rPr>
              <a:t>overview</a:t>
            </a:r>
          </a:p>
        </p:txBody>
      </p:sp>
      <p:sp>
        <p:nvSpPr>
          <p:cNvPr id="396" name="TextShape 2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pic>
        <p:nvPicPr>
          <p:cNvPr id="1026" name="Picture 2" descr="C:\wamp64\www\Graduation-Project\SDD\Diagrams\System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8200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460160" y="30492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01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1320" cy="1095480"/>
          </a:xfrm>
          <a:prstGeom prst="rect">
            <a:avLst/>
          </a:prstGeom>
          <a:ln>
            <a:noFill/>
          </a:ln>
        </p:spPr>
      </p:pic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325080" y="1244520"/>
            <a:ext cx="7837560" cy="548496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5935680" y="1354320"/>
            <a:ext cx="83196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769080" y="1354320"/>
            <a:ext cx="963720" cy="2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Activity diagram</a:t>
            </a:r>
          </a:p>
        </p:txBody>
      </p:sp>
      <p:pic>
        <p:nvPicPr>
          <p:cNvPr id="399" name="Picture 3"/>
          <p:cNvPicPr/>
          <p:nvPr/>
        </p:nvPicPr>
        <p:blipFill>
          <a:blip r:embed="rId2"/>
          <a:stretch/>
        </p:blipFill>
        <p:spPr>
          <a:xfrm>
            <a:off x="2057400" y="2133600"/>
            <a:ext cx="5181600" cy="426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334"/>
          <p:cNvPicPr/>
          <p:nvPr/>
        </p:nvPicPr>
        <p:blipFill>
          <a:blip r:embed="rId2"/>
          <a:stretch/>
        </p:blipFill>
        <p:spPr>
          <a:xfrm>
            <a:off x="16560" y="1014840"/>
            <a:ext cx="9142920" cy="483552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1474560" y="9144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336"/>
          <p:cNvPicPr/>
          <p:nvPr/>
        </p:nvPicPr>
        <p:blipFill>
          <a:blip r:embed="rId2"/>
          <a:stretch/>
        </p:blipFill>
        <p:spPr>
          <a:xfrm>
            <a:off x="0" y="1005840"/>
            <a:ext cx="9143280" cy="582120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1474560" y="182880"/>
            <a:ext cx="583992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MVC Design Pattern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0" y="3749040"/>
            <a:ext cx="2285640" cy="30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0" y="3383280"/>
            <a:ext cx="365724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4"/>
          <p:cNvSpPr/>
          <p:nvPr/>
        </p:nvSpPr>
        <p:spPr>
          <a:xfrm>
            <a:off x="0" y="2194560"/>
            <a:ext cx="1462680" cy="210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5"/>
          <p:cNvSpPr/>
          <p:nvPr/>
        </p:nvSpPr>
        <p:spPr>
          <a:xfrm>
            <a:off x="4389120" y="3108960"/>
            <a:ext cx="4663080" cy="118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6"/>
          <p:cNvSpPr/>
          <p:nvPr/>
        </p:nvSpPr>
        <p:spPr>
          <a:xfrm>
            <a:off x="7589520" y="2743200"/>
            <a:ext cx="155376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7"/>
          <p:cNvSpPr/>
          <p:nvPr/>
        </p:nvSpPr>
        <p:spPr>
          <a:xfrm>
            <a:off x="3657600" y="2743200"/>
            <a:ext cx="1462680" cy="164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</TotalTime>
  <Words>321</Words>
  <Application>Microsoft Office PowerPoint</Application>
  <PresentationFormat>On-screen Show (4:3)</PresentationFormat>
  <Paragraphs>96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Zeyad</dc:creator>
  <dc:description/>
  <cp:lastModifiedBy>Ner</cp:lastModifiedBy>
  <cp:revision>85</cp:revision>
  <dcterms:created xsi:type="dcterms:W3CDTF">2018-11-12T18:05:06Z</dcterms:created>
  <dcterms:modified xsi:type="dcterms:W3CDTF">2019-02-27T23:22:04Z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